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5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1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6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605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1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4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6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9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8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1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5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D866FF-968D-48E9-8FA1-B6552481326E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3F4E-AD7B-4163-BE84-9121AEA24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49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555" y="489788"/>
            <a:ext cx="9404723" cy="1400530"/>
          </a:xfrm>
        </p:spPr>
        <p:txBody>
          <a:bodyPr/>
          <a:lstStyle/>
          <a:p>
            <a:r>
              <a:rPr lang="ru-RU" b="1" dirty="0" smtClean="0"/>
              <a:t>Создатели гимна:</a:t>
            </a:r>
            <a:br>
              <a:rPr lang="ru-RU" b="1" dirty="0" smtClean="0"/>
            </a:br>
            <a:r>
              <a:rPr lang="ru-RU" b="1" dirty="0" smtClean="0"/>
              <a:t>(напишите название гимна)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Михаил Иванович Глинка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12" y="624273"/>
            <a:ext cx="39243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3" y="313867"/>
            <a:ext cx="3536873" cy="32421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22627" y="3556000"/>
            <a:ext cx="42894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Александр Васильевич Александров 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4" y="224586"/>
            <a:ext cx="2937427" cy="39851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33067" y="4398496"/>
            <a:ext cx="43589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Сергей Владимирович Михалков 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16" y="313867"/>
            <a:ext cx="3556000" cy="3302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66860" y="3556000"/>
            <a:ext cx="4089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Эль </a:t>
            </a:r>
            <a:r>
              <a:rPr lang="ru-RU" sz="4400" dirty="0" err="1" smtClean="0"/>
              <a:t>Регистан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6895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47" y="266700"/>
            <a:ext cx="3602937" cy="44676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7767" y="4734342"/>
            <a:ext cx="37614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Александр Федорович Львов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9" y="266700"/>
            <a:ext cx="3225800" cy="4393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74969" y="4660631"/>
            <a:ext cx="34867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Василий Андреевич Жуковский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741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2" y="185351"/>
            <a:ext cx="3645573" cy="4921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276" y="5318431"/>
            <a:ext cx="4573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Пьер </a:t>
            </a:r>
            <a:r>
              <a:rPr lang="ru-RU" sz="4400" dirty="0" err="1"/>
              <a:t>Дегейтер</a:t>
            </a:r>
            <a:r>
              <a:rPr lang="ru-RU" sz="44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48" y="179172"/>
            <a:ext cx="3019258" cy="55239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56154" y="5814540"/>
            <a:ext cx="3696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/>
              <a:t>Эжен</a:t>
            </a:r>
            <a:r>
              <a:rPr lang="ru-RU" sz="4400" dirty="0"/>
              <a:t> </a:t>
            </a:r>
            <a:r>
              <a:rPr lang="ru-RU" sz="4400" dirty="0" err="1"/>
              <a:t>Потье</a:t>
            </a:r>
            <a:r>
              <a:rPr lang="ru-RU" sz="4400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1" y="179171"/>
            <a:ext cx="3412997" cy="39317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55765" y="4075602"/>
            <a:ext cx="36145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Аркадий Яковлевич </a:t>
            </a:r>
            <a:r>
              <a:rPr lang="ru-RU" sz="4400" dirty="0" err="1" smtClean="0"/>
              <a:t>Коц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8466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62" y="432487"/>
            <a:ext cx="4393129" cy="4065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7951" y="4528862"/>
            <a:ext cx="43931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Клод Жозеф </a:t>
            </a:r>
            <a:r>
              <a:rPr lang="ru-RU" sz="4400" dirty="0" smtClean="0"/>
              <a:t>Руже </a:t>
            </a:r>
            <a:r>
              <a:rPr lang="ru-RU" sz="4400" dirty="0"/>
              <a:t>де Лиль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3" y="432487"/>
            <a:ext cx="3031009" cy="4819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565" y="5252137"/>
            <a:ext cx="44591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Петр </a:t>
            </a:r>
            <a:r>
              <a:rPr lang="ru-RU" sz="4400" dirty="0" err="1"/>
              <a:t>Лаврович</a:t>
            </a:r>
            <a:r>
              <a:rPr lang="ru-RU" sz="4400" dirty="0"/>
              <a:t> Лавров</a:t>
            </a:r>
          </a:p>
        </p:txBody>
      </p:sp>
    </p:spTree>
    <p:extLst>
      <p:ext uri="{BB962C8B-B14F-4D97-AF65-F5344CB8AC3E}">
        <p14:creationId xmlns:p14="http://schemas.microsoft.com/office/powerpoint/2010/main" val="304953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4" y="138169"/>
            <a:ext cx="4847117" cy="44431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9758" y="4581359"/>
            <a:ext cx="42894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Александр Васильевич Александров 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58" y="138169"/>
            <a:ext cx="3270361" cy="44367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88629" y="4642093"/>
            <a:ext cx="44740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Сергей Владимирович Михалков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5377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38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Создатели гимна: (напишите название гимна)    Михаил Иванович Глинка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Создатели гимна: (напишите название гимна)    Михаил Иванович Глинка</dc:title>
  <dc:creator>Евгений Трофимов</dc:creator>
  <cp:lastModifiedBy>Евгений Трофимов</cp:lastModifiedBy>
  <cp:revision>6</cp:revision>
  <dcterms:created xsi:type="dcterms:W3CDTF">2015-10-25T00:07:05Z</dcterms:created>
  <dcterms:modified xsi:type="dcterms:W3CDTF">2015-10-25T00:27:24Z</dcterms:modified>
</cp:coreProperties>
</file>