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-68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65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71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418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02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24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5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1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19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9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3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6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79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9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1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7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4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3C2939E-6272-40FE-AAF2-8D823F2B6F5C}" type="datetimeFigureOut">
              <a:rPr lang="ru-RU" smtClean="0"/>
              <a:t>03.11.2015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5AF0E-E4C6-4A50-BC1F-4C8149E88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94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&#1043;&#1080;&#1084;&#1085;/&#1091;&#1088;&#1086;&#1082;-&#1075;&#1080;&#1084;&#1085;/2%20&#1052;&#1091;&#1079;.&#1074;&#1080;&#1082;&#1090;&#1086;&#1088;&#1080;&#1085;&#1072;/4.mp3" TargetMode="External"/><Relationship Id="rId7" Type="http://schemas.openxmlformats.org/officeDocument/2006/relationships/hyperlink" Target="&#1043;&#1080;&#1084;&#1085;/&#1091;&#1088;&#1086;&#1082;-&#1075;&#1080;&#1084;&#1085;/2%20&#1052;&#1091;&#1079;.&#1074;&#1080;&#1082;&#1090;&#1086;&#1088;&#1080;&#1085;&#1072;/6.mp3" TargetMode="External"/><Relationship Id="rId2" Type="http://schemas.openxmlformats.org/officeDocument/2006/relationships/hyperlink" Target="&#1043;&#1080;&#1084;&#1085;/&#1091;&#1088;&#1086;&#1082;-&#1075;&#1080;&#1084;&#1085;/2%20&#1052;&#1091;&#1079;.&#1074;&#1080;&#1082;&#1090;&#1086;&#1088;&#1080;&#1085;&#1072;/1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43;&#1080;&#1084;&#1085;/&#1091;&#1088;&#1086;&#1082;-&#1075;&#1080;&#1084;&#1085;/2%20&#1052;&#1091;&#1079;.&#1074;&#1080;&#1082;&#1090;&#1086;&#1088;&#1080;&#1085;&#1072;/3.mp3" TargetMode="External"/><Relationship Id="rId5" Type="http://schemas.openxmlformats.org/officeDocument/2006/relationships/hyperlink" Target="&#1043;&#1080;&#1084;&#1085;/&#1091;&#1088;&#1086;&#1082;-&#1075;&#1080;&#1084;&#1085;/2%20&#1052;&#1091;&#1079;.&#1074;&#1080;&#1082;&#1090;&#1086;&#1088;&#1080;&#1085;&#1072;/5.mp3" TargetMode="External"/><Relationship Id="rId4" Type="http://schemas.openxmlformats.org/officeDocument/2006/relationships/hyperlink" Target="&#1043;&#1080;&#1084;&#1085;/&#1091;&#1088;&#1086;&#1082;-&#1075;&#1080;&#1084;&#1085;/2%20&#1052;&#1091;&#1079;.&#1074;&#1080;&#1082;&#1090;&#1086;&#1088;&#1080;&#1085;&#1072;/2.mp3" TargetMode="External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4;&#1085;/&#1091;&#1088;&#1086;&#1082;-&#1075;&#1080;&#1084;&#1085;/3%20&#1055;&#1086;&#1088;&#1090;&#1088;&#1077;&#1090;&#1099;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hyperlink" Target="&#1043;&#1080;&#1084;&#1085;/&#1091;&#1088;&#1086;&#1082;-&#1075;&#1080;&#1084;&#1085;/&#1043;&#1080;&#1084;&#1085;%20&#1056;&#1086;&#1089;&#1089;&#1080;&#1080;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4;&#1085;/&#1091;&#1088;&#1086;&#1082;-&#1075;&#1080;&#1084;&#1085;/&#1043;&#1080;&#1084;&#1085;%20&#1056;&#1086;&#1089;&#1089;&#1080;&#1080;.mp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59069" y="134826"/>
            <a:ext cx="5996109" cy="1635252"/>
          </a:xfrm>
        </p:spPr>
        <p:txBody>
          <a:bodyPr/>
          <a:lstStyle/>
          <a:p>
            <a:r>
              <a:rPr lang="ru-RU" dirty="0" smtClean="0"/>
              <a:t>Государственные символы. Гимн.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260" y="1581626"/>
            <a:ext cx="5242040" cy="3921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86" y="3323203"/>
            <a:ext cx="5035416" cy="3356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48" y="134826"/>
            <a:ext cx="4451692" cy="28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323" y="288324"/>
            <a:ext cx="82213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/>
              <a:t>Урок музыки в 7 классе.</a:t>
            </a:r>
          </a:p>
          <a:p>
            <a:r>
              <a:rPr lang="ru-RU" sz="3600" dirty="0" smtClean="0"/>
              <a:t>Работа в группах.</a:t>
            </a:r>
          </a:p>
          <a:p>
            <a:r>
              <a:rPr lang="ru-RU" sz="3600" dirty="0" smtClean="0"/>
              <a:t>1 Задание:</a:t>
            </a:r>
          </a:p>
          <a:p>
            <a:r>
              <a:rPr lang="ru-RU" sz="3600" dirty="0" smtClean="0"/>
              <a:t>Выпишите существительные, которые у вас  ассоциируются со словом гимн.</a:t>
            </a:r>
          </a:p>
          <a:p>
            <a:r>
              <a:rPr lang="ru-RU" sz="3600" dirty="0" smtClean="0"/>
              <a:t>На их основе составьте </a:t>
            </a:r>
          </a:p>
          <a:p>
            <a:r>
              <a:rPr lang="ru-RU" sz="3600" dirty="0" smtClean="0"/>
              <a:t>определение термину «гимн».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5264" y="528751"/>
            <a:ext cx="3349879" cy="2512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3887" y="3659660"/>
            <a:ext cx="3509319" cy="26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466" y="104346"/>
            <a:ext cx="8971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2 Задание:</a:t>
            </a:r>
          </a:p>
          <a:p>
            <a:r>
              <a:rPr lang="ru-RU" sz="3600" dirty="0" smtClean="0"/>
              <a:t>«Лента времени»</a:t>
            </a:r>
          </a:p>
          <a:p>
            <a:r>
              <a:rPr lang="ru-RU" sz="3600" dirty="0" smtClean="0"/>
              <a:t>Выпишите в хронологическом порядке название гимнов нашей страны, а также годы, в которые они являлись официальными гимнами.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5" y="3513437"/>
            <a:ext cx="2199502" cy="2932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0910" y="623857"/>
            <a:ext cx="3693297" cy="2769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199" y="3823599"/>
            <a:ext cx="3373739" cy="2530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480" y="4386134"/>
            <a:ext cx="2730843" cy="20481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3931" y="3975015"/>
            <a:ext cx="2934727" cy="22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465" y="214184"/>
            <a:ext cx="73316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3 Задание: </a:t>
            </a:r>
          </a:p>
          <a:p>
            <a:r>
              <a:rPr lang="ru-RU" sz="3600" dirty="0" smtClean="0"/>
              <a:t>«Музыкальная викторина»</a:t>
            </a:r>
          </a:p>
          <a:p>
            <a:r>
              <a:rPr lang="ru-RU" sz="3600" dirty="0" smtClean="0"/>
              <a:t>В распоряжении команд – тексты гимнов.</a:t>
            </a:r>
          </a:p>
          <a:p>
            <a:r>
              <a:rPr lang="ru-RU" sz="3600" dirty="0" smtClean="0"/>
              <a:t>Необходимо узнать музыкальный фрагмент </a:t>
            </a:r>
          </a:p>
          <a:p>
            <a:r>
              <a:rPr lang="ru-RU" sz="3600" dirty="0" smtClean="0"/>
              <a:t>по тексту.</a:t>
            </a:r>
          </a:p>
          <a:p>
            <a:r>
              <a:rPr lang="ru-RU" sz="3600" dirty="0" smtClean="0">
                <a:hlinkClick r:id="rId2" action="ppaction://hlinkfile"/>
              </a:rPr>
              <a:t>1.         </a:t>
            </a:r>
            <a:r>
              <a:rPr lang="ru-RU" sz="3600" dirty="0" smtClean="0">
                <a:hlinkClick r:id="rId3" action="ppaction://hlinkfile"/>
              </a:rPr>
              <a:t>4.</a:t>
            </a:r>
            <a:endParaRPr lang="ru-RU" sz="3600" dirty="0" smtClean="0"/>
          </a:p>
          <a:p>
            <a:r>
              <a:rPr lang="ru-RU" sz="3600" dirty="0" smtClean="0">
                <a:hlinkClick r:id="rId4" action="ppaction://hlinkfile"/>
              </a:rPr>
              <a:t>2.         </a:t>
            </a:r>
            <a:r>
              <a:rPr lang="ru-RU" sz="3600" dirty="0" smtClean="0">
                <a:hlinkClick r:id="rId5" action="ppaction://hlinkfile"/>
              </a:rPr>
              <a:t>5.  </a:t>
            </a:r>
            <a:endParaRPr lang="ru-RU" sz="3600" dirty="0" smtClean="0"/>
          </a:p>
          <a:p>
            <a:r>
              <a:rPr lang="ru-RU" sz="3600" dirty="0" smtClean="0">
                <a:hlinkClick r:id="rId6" action="ppaction://hlinkfile"/>
              </a:rPr>
              <a:t>3.         </a:t>
            </a:r>
            <a:r>
              <a:rPr lang="ru-RU" sz="3600" dirty="0" smtClean="0">
                <a:hlinkClick r:id="rId7" action="ppaction://hlinkfile"/>
              </a:rPr>
              <a:t>6.</a:t>
            </a:r>
            <a:endParaRPr lang="ru-RU" sz="3600" dirty="0" smtClean="0"/>
          </a:p>
          <a:p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9053" y="653976"/>
            <a:ext cx="4120979" cy="3090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1695" y="3091252"/>
            <a:ext cx="4102443" cy="30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86" y="197708"/>
            <a:ext cx="8377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4 Задание: «Портреты».</a:t>
            </a:r>
          </a:p>
          <a:p>
            <a:r>
              <a:rPr lang="ru-RU" sz="3600" dirty="0" smtClean="0"/>
              <a:t>Необходимо узнать авторов гимна.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3242" y="785341"/>
            <a:ext cx="4701060" cy="3525795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003" y="2053197"/>
            <a:ext cx="4395573" cy="3296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863" y="2684637"/>
            <a:ext cx="4408271" cy="33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227" y="337751"/>
            <a:ext cx="103384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5. «Мозаика»</a:t>
            </a:r>
          </a:p>
          <a:p>
            <a:r>
              <a:rPr lang="ru-RU" sz="3600" dirty="0" smtClean="0"/>
              <a:t>Команды получают текст Гимна </a:t>
            </a:r>
          </a:p>
          <a:p>
            <a:r>
              <a:rPr lang="ru-RU" sz="3600" dirty="0" smtClean="0"/>
              <a:t>России в виде отдельных строчек. Необходимо в нужном порядке </a:t>
            </a:r>
          </a:p>
          <a:p>
            <a:r>
              <a:rPr lang="ru-RU" sz="3600" dirty="0" smtClean="0"/>
              <a:t>сложить песенные строчки и </a:t>
            </a:r>
          </a:p>
          <a:p>
            <a:r>
              <a:rPr lang="ru-RU" sz="3600" dirty="0" smtClean="0"/>
              <a:t>пропеть гимн.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912" y="172994"/>
            <a:ext cx="2639797" cy="3517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4547" y="3696664"/>
            <a:ext cx="3409923" cy="2557442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9038" y="3696731"/>
            <a:ext cx="3410464" cy="25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3"/>
            <a:ext cx="12192000" cy="6853527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802" y="2457415"/>
            <a:ext cx="876680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</TotalTime>
  <Words>135</Words>
  <Application>Microsoft Office PowerPoint</Application>
  <PresentationFormat>Произвольный</PresentationFormat>
  <Paragraphs>25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Ион</vt:lpstr>
      <vt:lpstr>Государственные символы. Гимн.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Государственные символы. Гимн</dc:title>
  <dc:creator>Алла Трофимова</dc:creator>
  <cp:lastModifiedBy>Трофимова Алла В.</cp:lastModifiedBy>
  <cp:revision>15</cp:revision>
  <dcterms:created xsi:type="dcterms:W3CDTF">2015-10-26T17:27:25Z</dcterms:created>
  <dcterms:modified xsi:type="dcterms:W3CDTF">2015-11-03T07:19:41Z</dcterms:modified>
</cp:coreProperties>
</file>