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8" r:id="rId3"/>
    <p:sldId id="263" r:id="rId4"/>
    <p:sldId id="259" r:id="rId5"/>
    <p:sldId id="260" r:id="rId6"/>
    <p:sldId id="261" r:id="rId7"/>
    <p:sldId id="262" r:id="rId8"/>
    <p:sldId id="266" r:id="rId9"/>
    <p:sldId id="264" r:id="rId10"/>
    <p:sldId id="265" r:id="rId11"/>
    <p:sldId id="268" r:id="rId12"/>
    <p:sldId id="267" r:id="rId13"/>
    <p:sldId id="271" r:id="rId14"/>
    <p:sldId id="269" r:id="rId15"/>
    <p:sldId id="270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5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tx2">
                <a:alpha val="80000"/>
                <a:lumMod val="84000"/>
                <a:lumOff val="16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знаний </a:t>
            </a:r>
            <a:r>
              <a:rPr 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символике </a:t>
            </a:r>
            <a:r>
              <a:rPr lang="ru-RU"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Санкт </a:t>
            </a:r>
            <a:r>
              <a:rPr lang="ru-RU" sz="28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Петербурга</a:t>
            </a:r>
            <a:br>
              <a:rPr 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занятиях ИЗО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Z:\фото\15-16 уч.год\Занятия по символике\DSCN4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19" y="1340768"/>
            <a:ext cx="5868144" cy="4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594928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Филюта</a:t>
            </a:r>
            <a:r>
              <a:rPr lang="ru-RU" sz="1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Н.К., педагог дополнительного образования ГБОУ ДОД ДМЦ «Юный моряк» </a:t>
            </a:r>
            <a:endParaRPr lang="ru-RU" sz="1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гербы флаги гимны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40204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606822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Герб Санкт – Петербурга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Полина Владимирова, 8 лет</a:t>
            </a:r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:\гербы флаги гимны\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4335998" cy="500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5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:\гербы флаги гимны\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25194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8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:\гербы флаги гимны\1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335659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589033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Балет «Медный всадник»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.Глиэр - Гимн Санкт-Петербург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665.51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6172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:\гербы флаги гимны\1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59878"/>
            <a:ext cx="7632848" cy="309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Андрей Миронов (муз. Евгения Крылатова, стихи Беллы Ахмадулиной) - Что будет, т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0522" y="5712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1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:\гербы флаги гимны\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02249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36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H:\гербы флаги гимны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00484"/>
            <a:ext cx="6118250" cy="616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8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:\гербы флаги гимны\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8"/>
            <a:ext cx="364555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1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:\гербы флаги гимны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2327"/>
            <a:ext cx="6236622" cy="453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28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:\гербы флаги гимны\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727289" cy="436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1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гербы флаги гимны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810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«История с котелком»</a:t>
            </a:r>
            <a:endParaRPr lang="ru-RU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:\гербы флаги гимны\19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4176464" cy="554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Георг Отс - Вечерняя песня (Слушай Ленинград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5326.0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6263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0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:\гербы флаги гимны\2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096229" cy="498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оющие Гитары - Ленинград, Ленинград, кружевной узор оград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96.1056" end="67037.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572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:\гербы флаги гимны\2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62" y="1600200"/>
            <a:ext cx="669567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Лидия Клемент - Дождь над Нево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3848" y="5871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0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:\гербы флаги гимны\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42207"/>
            <a:ext cx="3528391" cy="52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2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:\гербы флаги гимны\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56" y="1600200"/>
            <a:ext cx="731468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85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:\гербы флаги гимны\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3" y="1412776"/>
            <a:ext cx="6932606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6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Z:\фото\15-16 уч.год\Занятия по символике\DSCN45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443671" cy="558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6063220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Мы любим и знаем свой город!</a:t>
            </a:r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2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Николай Александрович Бестужев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H:\гербы флаги гимны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86" y="1600200"/>
            <a:ext cx="400322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0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гербы флаги гимны\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6"/>
            <a:ext cx="456245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Екатерина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 descr="H:\гербы флаги гимны\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3928953" cy="52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5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:\гербы флаги гимны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2255"/>
            <a:ext cx="3854048" cy="53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6005319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Герб Кронштадта 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</a:t>
            </a:r>
            <a:r>
              <a:rPr lang="ru-RU" sz="2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Гаянэ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Хачикян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 лет</a:t>
            </a:r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:\гербы флаги гим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504813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Георгий Вадимович Вилинбахов - государственный герольдмейстер</a:t>
            </a: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 descr="H:\гербы флаги гимны\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5"/>
            <a:ext cx="6408712" cy="440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82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:\гербы флаги гимны\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3194"/>
            <a:ext cx="4839712" cy="586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94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64</Words>
  <Application>Microsoft Office PowerPoint</Application>
  <PresentationFormat>Экран (4:3)</PresentationFormat>
  <Paragraphs>12</Paragraphs>
  <Slides>26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Формирование знаний  о символике Санкт - Петербурга  на занятиях ИЗО </vt:lpstr>
      <vt:lpstr>«История с котелком»</vt:lpstr>
      <vt:lpstr>Николай Александрович Бестужев</vt:lpstr>
      <vt:lpstr>Презентация PowerPoint</vt:lpstr>
      <vt:lpstr>Екатерина II</vt:lpstr>
      <vt:lpstr>Презентация PowerPoint</vt:lpstr>
      <vt:lpstr>Презентация PowerPoint</vt:lpstr>
      <vt:lpstr>Георгий Вадимович Вилинбахов - государственный герольдмейстер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2015-11-02T13:34:51Z</dcterms:created>
  <dcterms:modified xsi:type="dcterms:W3CDTF">2015-11-02T14:56:07Z</dcterms:modified>
</cp:coreProperties>
</file>